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EE1FA"/>
    <a:srgbClr val="EB11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8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2051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40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733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35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9050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167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1685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6598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4968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985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2/7/2021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90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2/7/2021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171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D35AE2F-5E3A-49D9-8DE1-8A333BA408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C3395B2-E581-4A4D-B98B-977C0C5DEAF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-1" b="258"/>
          <a:stretch/>
        </p:blipFill>
        <p:spPr>
          <a:xfrm>
            <a:off x="20" y="10"/>
            <a:ext cx="12188930" cy="6857990"/>
          </a:xfrm>
          <a:prstGeom prst="rect">
            <a:avLst/>
          </a:prstGeom>
        </p:spPr>
      </p:pic>
      <p:sp>
        <p:nvSpPr>
          <p:cNvPr id="39" name="Rectangle 6">
            <a:extLst>
              <a:ext uri="{FF2B5EF4-FFF2-40B4-BE49-F238E27FC236}">
                <a16:creationId xmlns:a16="http://schemas.microsoft.com/office/drawing/2014/main" id="{79EB4626-023C-436D-9F57-9EB460809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902700 h 5416094"/>
              <a:gd name="connsiteX1" fmla="*/ 902700 w 10515600"/>
              <a:gd name="connsiteY1" fmla="*/ 0 h 5416094"/>
              <a:gd name="connsiteX2" fmla="*/ 1746919 w 10515600"/>
              <a:gd name="connsiteY2" fmla="*/ 0 h 5416094"/>
              <a:gd name="connsiteX3" fmla="*/ 2242731 w 10515600"/>
              <a:gd name="connsiteY3" fmla="*/ 0 h 5416094"/>
              <a:gd name="connsiteX4" fmla="*/ 2912746 w 10515600"/>
              <a:gd name="connsiteY4" fmla="*/ 0 h 5416094"/>
              <a:gd name="connsiteX5" fmla="*/ 3321456 w 10515600"/>
              <a:gd name="connsiteY5" fmla="*/ 0 h 5416094"/>
              <a:gd name="connsiteX6" fmla="*/ 4165675 w 10515600"/>
              <a:gd name="connsiteY6" fmla="*/ 0 h 5416094"/>
              <a:gd name="connsiteX7" fmla="*/ 4835690 w 10515600"/>
              <a:gd name="connsiteY7" fmla="*/ 0 h 5416094"/>
              <a:gd name="connsiteX8" fmla="*/ 5679910 w 10515600"/>
              <a:gd name="connsiteY8" fmla="*/ 0 h 5416094"/>
              <a:gd name="connsiteX9" fmla="*/ 6262823 w 10515600"/>
              <a:gd name="connsiteY9" fmla="*/ 0 h 5416094"/>
              <a:gd name="connsiteX10" fmla="*/ 6758634 w 10515600"/>
              <a:gd name="connsiteY10" fmla="*/ 0 h 5416094"/>
              <a:gd name="connsiteX11" fmla="*/ 7428650 w 10515600"/>
              <a:gd name="connsiteY11" fmla="*/ 0 h 5416094"/>
              <a:gd name="connsiteX12" fmla="*/ 8185767 w 10515600"/>
              <a:gd name="connsiteY12" fmla="*/ 0 h 5416094"/>
              <a:gd name="connsiteX13" fmla="*/ 9029987 w 10515600"/>
              <a:gd name="connsiteY13" fmla="*/ 0 h 5416094"/>
              <a:gd name="connsiteX14" fmla="*/ 9612900 w 10515600"/>
              <a:gd name="connsiteY14" fmla="*/ 0 h 5416094"/>
              <a:gd name="connsiteX15" fmla="*/ 10515600 w 10515600"/>
              <a:gd name="connsiteY15" fmla="*/ 902700 h 5416094"/>
              <a:gd name="connsiteX16" fmla="*/ 10515600 w 10515600"/>
              <a:gd name="connsiteY16" fmla="*/ 1396162 h 5416094"/>
              <a:gd name="connsiteX17" fmla="*/ 10515600 w 10515600"/>
              <a:gd name="connsiteY17" fmla="*/ 2034051 h 5416094"/>
              <a:gd name="connsiteX18" fmla="*/ 10515600 w 10515600"/>
              <a:gd name="connsiteY18" fmla="*/ 2599726 h 5416094"/>
              <a:gd name="connsiteX19" fmla="*/ 10515600 w 10515600"/>
              <a:gd name="connsiteY19" fmla="*/ 3129295 h 5416094"/>
              <a:gd name="connsiteX20" fmla="*/ 10515600 w 10515600"/>
              <a:gd name="connsiteY20" fmla="*/ 3622756 h 5416094"/>
              <a:gd name="connsiteX21" fmla="*/ 10515600 w 10515600"/>
              <a:gd name="connsiteY21" fmla="*/ 4513394 h 5416094"/>
              <a:gd name="connsiteX22" fmla="*/ 9612900 w 10515600"/>
              <a:gd name="connsiteY22" fmla="*/ 5416094 h 5416094"/>
              <a:gd name="connsiteX23" fmla="*/ 8855783 w 10515600"/>
              <a:gd name="connsiteY23" fmla="*/ 5416094 h 5416094"/>
              <a:gd name="connsiteX24" fmla="*/ 8272869 w 10515600"/>
              <a:gd name="connsiteY24" fmla="*/ 5416094 h 5416094"/>
              <a:gd name="connsiteX25" fmla="*/ 7428650 w 10515600"/>
              <a:gd name="connsiteY25" fmla="*/ 5416094 h 5416094"/>
              <a:gd name="connsiteX26" fmla="*/ 6932838 w 10515600"/>
              <a:gd name="connsiteY26" fmla="*/ 5416094 h 5416094"/>
              <a:gd name="connsiteX27" fmla="*/ 6088619 w 10515600"/>
              <a:gd name="connsiteY27" fmla="*/ 5416094 h 5416094"/>
              <a:gd name="connsiteX28" fmla="*/ 5592808 w 10515600"/>
              <a:gd name="connsiteY28" fmla="*/ 5416094 h 5416094"/>
              <a:gd name="connsiteX29" fmla="*/ 4835690 w 10515600"/>
              <a:gd name="connsiteY29" fmla="*/ 5416094 h 5416094"/>
              <a:gd name="connsiteX30" fmla="*/ 3991471 w 10515600"/>
              <a:gd name="connsiteY30" fmla="*/ 5416094 h 5416094"/>
              <a:gd name="connsiteX31" fmla="*/ 3582762 w 10515600"/>
              <a:gd name="connsiteY31" fmla="*/ 5416094 h 5416094"/>
              <a:gd name="connsiteX32" fmla="*/ 2738542 w 10515600"/>
              <a:gd name="connsiteY32" fmla="*/ 5416094 h 5416094"/>
              <a:gd name="connsiteX33" fmla="*/ 1894323 w 10515600"/>
              <a:gd name="connsiteY33" fmla="*/ 5416094 h 5416094"/>
              <a:gd name="connsiteX34" fmla="*/ 1485613 w 10515600"/>
              <a:gd name="connsiteY34" fmla="*/ 5416094 h 5416094"/>
              <a:gd name="connsiteX35" fmla="*/ 902700 w 10515600"/>
              <a:gd name="connsiteY35" fmla="*/ 5416094 h 5416094"/>
              <a:gd name="connsiteX36" fmla="*/ 0 w 10515600"/>
              <a:gd name="connsiteY36" fmla="*/ 4513394 h 5416094"/>
              <a:gd name="connsiteX37" fmla="*/ 0 w 10515600"/>
              <a:gd name="connsiteY37" fmla="*/ 3983826 h 5416094"/>
              <a:gd name="connsiteX38" fmla="*/ 0 w 10515600"/>
              <a:gd name="connsiteY38" fmla="*/ 3490364 h 5416094"/>
              <a:gd name="connsiteX39" fmla="*/ 0 w 10515600"/>
              <a:gd name="connsiteY39" fmla="*/ 2816368 h 5416094"/>
              <a:gd name="connsiteX40" fmla="*/ 0 w 10515600"/>
              <a:gd name="connsiteY40" fmla="*/ 2142372 h 5416094"/>
              <a:gd name="connsiteX41" fmla="*/ 0 w 10515600"/>
              <a:gd name="connsiteY41" fmla="*/ 1648910 h 5416094"/>
              <a:gd name="connsiteX42" fmla="*/ 0 w 10515600"/>
              <a:gd name="connsiteY42" fmla="*/ 90270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10515600" h="5416094" fill="none" extrusionOk="0">
                <a:moveTo>
                  <a:pt x="0" y="902700"/>
                </a:moveTo>
                <a:cubicBezTo>
                  <a:pt x="-19339" y="382027"/>
                  <a:pt x="461614" y="-62174"/>
                  <a:pt x="902700" y="0"/>
                </a:cubicBezTo>
                <a:cubicBezTo>
                  <a:pt x="1262668" y="8044"/>
                  <a:pt x="1440695" y="-31846"/>
                  <a:pt x="1746919" y="0"/>
                </a:cubicBezTo>
                <a:cubicBezTo>
                  <a:pt x="2053143" y="31846"/>
                  <a:pt x="2032928" y="-12671"/>
                  <a:pt x="2242731" y="0"/>
                </a:cubicBezTo>
                <a:cubicBezTo>
                  <a:pt x="2452534" y="12671"/>
                  <a:pt x="2641794" y="-21752"/>
                  <a:pt x="2912746" y="0"/>
                </a:cubicBezTo>
                <a:cubicBezTo>
                  <a:pt x="3183699" y="21752"/>
                  <a:pt x="3189987" y="20419"/>
                  <a:pt x="3321456" y="0"/>
                </a:cubicBezTo>
                <a:cubicBezTo>
                  <a:pt x="3452925" y="-20419"/>
                  <a:pt x="3775727" y="742"/>
                  <a:pt x="4165675" y="0"/>
                </a:cubicBezTo>
                <a:cubicBezTo>
                  <a:pt x="4555623" y="-742"/>
                  <a:pt x="4540466" y="25386"/>
                  <a:pt x="4835690" y="0"/>
                </a:cubicBezTo>
                <a:cubicBezTo>
                  <a:pt x="5130914" y="-25386"/>
                  <a:pt x="5430015" y="14537"/>
                  <a:pt x="5679910" y="0"/>
                </a:cubicBezTo>
                <a:cubicBezTo>
                  <a:pt x="5929805" y="-14537"/>
                  <a:pt x="5992815" y="15277"/>
                  <a:pt x="6262823" y="0"/>
                </a:cubicBezTo>
                <a:cubicBezTo>
                  <a:pt x="6532831" y="-15277"/>
                  <a:pt x="6584465" y="-1217"/>
                  <a:pt x="6758634" y="0"/>
                </a:cubicBezTo>
                <a:cubicBezTo>
                  <a:pt x="6932803" y="1217"/>
                  <a:pt x="7223295" y="29394"/>
                  <a:pt x="7428650" y="0"/>
                </a:cubicBezTo>
                <a:cubicBezTo>
                  <a:pt x="7634005" y="-29394"/>
                  <a:pt x="7995773" y="8897"/>
                  <a:pt x="8185767" y="0"/>
                </a:cubicBezTo>
                <a:cubicBezTo>
                  <a:pt x="8375761" y="-8897"/>
                  <a:pt x="8805707" y="34597"/>
                  <a:pt x="9029987" y="0"/>
                </a:cubicBezTo>
                <a:cubicBezTo>
                  <a:pt x="9254267" y="-34597"/>
                  <a:pt x="9324614" y="-16829"/>
                  <a:pt x="9612900" y="0"/>
                </a:cubicBezTo>
                <a:cubicBezTo>
                  <a:pt x="10155739" y="86128"/>
                  <a:pt x="10564208" y="390468"/>
                  <a:pt x="10515600" y="902700"/>
                </a:cubicBezTo>
                <a:cubicBezTo>
                  <a:pt x="10506536" y="1129738"/>
                  <a:pt x="10511576" y="1179574"/>
                  <a:pt x="10515600" y="1396162"/>
                </a:cubicBezTo>
                <a:cubicBezTo>
                  <a:pt x="10519624" y="1612750"/>
                  <a:pt x="10523491" y="1748819"/>
                  <a:pt x="10515600" y="2034051"/>
                </a:cubicBezTo>
                <a:cubicBezTo>
                  <a:pt x="10507709" y="2319283"/>
                  <a:pt x="10516247" y="2386435"/>
                  <a:pt x="10515600" y="2599726"/>
                </a:cubicBezTo>
                <a:cubicBezTo>
                  <a:pt x="10514953" y="2813018"/>
                  <a:pt x="10537663" y="2917734"/>
                  <a:pt x="10515600" y="3129295"/>
                </a:cubicBezTo>
                <a:cubicBezTo>
                  <a:pt x="10493537" y="3340856"/>
                  <a:pt x="10505648" y="3444110"/>
                  <a:pt x="10515600" y="3622756"/>
                </a:cubicBezTo>
                <a:cubicBezTo>
                  <a:pt x="10525552" y="3801402"/>
                  <a:pt x="10536187" y="4161567"/>
                  <a:pt x="10515600" y="4513394"/>
                </a:cubicBezTo>
                <a:cubicBezTo>
                  <a:pt x="10500032" y="5008650"/>
                  <a:pt x="10187846" y="5431372"/>
                  <a:pt x="9612900" y="5416094"/>
                </a:cubicBezTo>
                <a:cubicBezTo>
                  <a:pt x="9285478" y="5425165"/>
                  <a:pt x="9106842" y="5381882"/>
                  <a:pt x="8855783" y="5416094"/>
                </a:cubicBezTo>
                <a:cubicBezTo>
                  <a:pt x="8604724" y="5450306"/>
                  <a:pt x="8395568" y="5391734"/>
                  <a:pt x="8272869" y="5416094"/>
                </a:cubicBezTo>
                <a:cubicBezTo>
                  <a:pt x="8150170" y="5440454"/>
                  <a:pt x="7650175" y="5418370"/>
                  <a:pt x="7428650" y="5416094"/>
                </a:cubicBezTo>
                <a:cubicBezTo>
                  <a:pt x="7207125" y="5413818"/>
                  <a:pt x="7054368" y="5412852"/>
                  <a:pt x="6932838" y="5416094"/>
                </a:cubicBezTo>
                <a:cubicBezTo>
                  <a:pt x="6811308" y="5419336"/>
                  <a:pt x="6283286" y="5378872"/>
                  <a:pt x="6088619" y="5416094"/>
                </a:cubicBezTo>
                <a:cubicBezTo>
                  <a:pt x="5893952" y="5453316"/>
                  <a:pt x="5785181" y="5416866"/>
                  <a:pt x="5592808" y="5416094"/>
                </a:cubicBezTo>
                <a:cubicBezTo>
                  <a:pt x="5400435" y="5415322"/>
                  <a:pt x="5118546" y="5450296"/>
                  <a:pt x="4835690" y="5416094"/>
                </a:cubicBezTo>
                <a:cubicBezTo>
                  <a:pt x="4552834" y="5381892"/>
                  <a:pt x="4334158" y="5455657"/>
                  <a:pt x="3991471" y="5416094"/>
                </a:cubicBezTo>
                <a:cubicBezTo>
                  <a:pt x="3648784" y="5376531"/>
                  <a:pt x="3714393" y="5419602"/>
                  <a:pt x="3582762" y="5416094"/>
                </a:cubicBezTo>
                <a:cubicBezTo>
                  <a:pt x="3451131" y="5412586"/>
                  <a:pt x="3139831" y="5440765"/>
                  <a:pt x="2738542" y="5416094"/>
                </a:cubicBezTo>
                <a:cubicBezTo>
                  <a:pt x="2337253" y="5391423"/>
                  <a:pt x="2190895" y="5414277"/>
                  <a:pt x="1894323" y="5416094"/>
                </a:cubicBezTo>
                <a:cubicBezTo>
                  <a:pt x="1597751" y="5417911"/>
                  <a:pt x="1581359" y="5415686"/>
                  <a:pt x="1485613" y="5416094"/>
                </a:cubicBezTo>
                <a:cubicBezTo>
                  <a:pt x="1389867" y="5416503"/>
                  <a:pt x="1024032" y="5431199"/>
                  <a:pt x="902700" y="5416094"/>
                </a:cubicBezTo>
                <a:cubicBezTo>
                  <a:pt x="528543" y="5413384"/>
                  <a:pt x="72262" y="4937846"/>
                  <a:pt x="0" y="4513394"/>
                </a:cubicBezTo>
                <a:cubicBezTo>
                  <a:pt x="19061" y="4384908"/>
                  <a:pt x="-14688" y="4099856"/>
                  <a:pt x="0" y="3983826"/>
                </a:cubicBezTo>
                <a:cubicBezTo>
                  <a:pt x="14688" y="3867796"/>
                  <a:pt x="23320" y="3727066"/>
                  <a:pt x="0" y="3490364"/>
                </a:cubicBezTo>
                <a:cubicBezTo>
                  <a:pt x="-23320" y="3253662"/>
                  <a:pt x="28367" y="3042836"/>
                  <a:pt x="0" y="2816368"/>
                </a:cubicBezTo>
                <a:cubicBezTo>
                  <a:pt x="-28367" y="2589900"/>
                  <a:pt x="26490" y="2414375"/>
                  <a:pt x="0" y="2142372"/>
                </a:cubicBezTo>
                <a:cubicBezTo>
                  <a:pt x="-26490" y="1870369"/>
                  <a:pt x="-12149" y="1868714"/>
                  <a:pt x="0" y="1648910"/>
                </a:cubicBezTo>
                <a:cubicBezTo>
                  <a:pt x="12149" y="1429106"/>
                  <a:pt x="-30083" y="1234771"/>
                  <a:pt x="0" y="902700"/>
                </a:cubicBezTo>
                <a:close/>
              </a:path>
              <a:path w="10515600" h="5416094" stroke="0" extrusionOk="0">
                <a:moveTo>
                  <a:pt x="0" y="902700"/>
                </a:moveTo>
                <a:cubicBezTo>
                  <a:pt x="-57306" y="368805"/>
                  <a:pt x="305054" y="37193"/>
                  <a:pt x="902700" y="0"/>
                </a:cubicBezTo>
                <a:cubicBezTo>
                  <a:pt x="1280419" y="-35006"/>
                  <a:pt x="1407743" y="-35339"/>
                  <a:pt x="1746919" y="0"/>
                </a:cubicBezTo>
                <a:cubicBezTo>
                  <a:pt x="2086095" y="35339"/>
                  <a:pt x="2146539" y="-12333"/>
                  <a:pt x="2329833" y="0"/>
                </a:cubicBezTo>
                <a:cubicBezTo>
                  <a:pt x="2513127" y="12333"/>
                  <a:pt x="2706706" y="12952"/>
                  <a:pt x="2825644" y="0"/>
                </a:cubicBezTo>
                <a:cubicBezTo>
                  <a:pt x="2944582" y="-12952"/>
                  <a:pt x="3420817" y="-27100"/>
                  <a:pt x="3582762" y="0"/>
                </a:cubicBezTo>
                <a:cubicBezTo>
                  <a:pt x="3744707" y="27100"/>
                  <a:pt x="4023584" y="-9167"/>
                  <a:pt x="4165675" y="0"/>
                </a:cubicBezTo>
                <a:cubicBezTo>
                  <a:pt x="4307766" y="9167"/>
                  <a:pt x="4770188" y="27031"/>
                  <a:pt x="5009894" y="0"/>
                </a:cubicBezTo>
                <a:cubicBezTo>
                  <a:pt x="5249600" y="-27031"/>
                  <a:pt x="5349881" y="-194"/>
                  <a:pt x="5505706" y="0"/>
                </a:cubicBezTo>
                <a:cubicBezTo>
                  <a:pt x="5661531" y="194"/>
                  <a:pt x="6129254" y="-29363"/>
                  <a:pt x="6349925" y="0"/>
                </a:cubicBezTo>
                <a:cubicBezTo>
                  <a:pt x="6570596" y="29363"/>
                  <a:pt x="6581199" y="-14617"/>
                  <a:pt x="6758634" y="0"/>
                </a:cubicBezTo>
                <a:cubicBezTo>
                  <a:pt x="6936069" y="14617"/>
                  <a:pt x="7246491" y="25675"/>
                  <a:pt x="7428650" y="0"/>
                </a:cubicBezTo>
                <a:cubicBezTo>
                  <a:pt x="7610809" y="-25675"/>
                  <a:pt x="7825190" y="-17078"/>
                  <a:pt x="8098665" y="0"/>
                </a:cubicBezTo>
                <a:cubicBezTo>
                  <a:pt x="8372141" y="17078"/>
                  <a:pt x="8559625" y="-21568"/>
                  <a:pt x="8681579" y="0"/>
                </a:cubicBezTo>
                <a:cubicBezTo>
                  <a:pt x="8803533" y="21568"/>
                  <a:pt x="9307226" y="-46066"/>
                  <a:pt x="9612900" y="0"/>
                </a:cubicBezTo>
                <a:cubicBezTo>
                  <a:pt x="10119954" y="-10560"/>
                  <a:pt x="10418674" y="366684"/>
                  <a:pt x="10515600" y="902700"/>
                </a:cubicBezTo>
                <a:cubicBezTo>
                  <a:pt x="10494548" y="1140809"/>
                  <a:pt x="10524881" y="1252168"/>
                  <a:pt x="10515600" y="1504482"/>
                </a:cubicBezTo>
                <a:cubicBezTo>
                  <a:pt x="10506319" y="1756796"/>
                  <a:pt x="10494309" y="1995078"/>
                  <a:pt x="10515600" y="2178479"/>
                </a:cubicBezTo>
                <a:cubicBezTo>
                  <a:pt x="10536891" y="2361880"/>
                  <a:pt x="10522845" y="2487483"/>
                  <a:pt x="10515600" y="2780261"/>
                </a:cubicBezTo>
                <a:cubicBezTo>
                  <a:pt x="10508355" y="3073039"/>
                  <a:pt x="10533694" y="3138252"/>
                  <a:pt x="10515600" y="3273722"/>
                </a:cubicBezTo>
                <a:cubicBezTo>
                  <a:pt x="10497506" y="3409192"/>
                  <a:pt x="10514952" y="3569910"/>
                  <a:pt x="10515600" y="3803291"/>
                </a:cubicBezTo>
                <a:cubicBezTo>
                  <a:pt x="10516248" y="4036672"/>
                  <a:pt x="10499126" y="4317688"/>
                  <a:pt x="10515600" y="4513394"/>
                </a:cubicBezTo>
                <a:cubicBezTo>
                  <a:pt x="10585499" y="4997151"/>
                  <a:pt x="10115437" y="5453981"/>
                  <a:pt x="9612900" y="5416094"/>
                </a:cubicBezTo>
                <a:cubicBezTo>
                  <a:pt x="9473271" y="5418358"/>
                  <a:pt x="9316384" y="5423764"/>
                  <a:pt x="9117089" y="5416094"/>
                </a:cubicBezTo>
                <a:cubicBezTo>
                  <a:pt x="8917794" y="5408424"/>
                  <a:pt x="8902141" y="5433256"/>
                  <a:pt x="8708379" y="5416094"/>
                </a:cubicBezTo>
                <a:cubicBezTo>
                  <a:pt x="8514617" y="5398933"/>
                  <a:pt x="8454700" y="5422387"/>
                  <a:pt x="8299670" y="5416094"/>
                </a:cubicBezTo>
                <a:cubicBezTo>
                  <a:pt x="8144640" y="5409801"/>
                  <a:pt x="7907022" y="5398388"/>
                  <a:pt x="7629654" y="5416094"/>
                </a:cubicBezTo>
                <a:cubicBezTo>
                  <a:pt x="7352286" y="5433800"/>
                  <a:pt x="7244777" y="5409877"/>
                  <a:pt x="7133843" y="5416094"/>
                </a:cubicBezTo>
                <a:cubicBezTo>
                  <a:pt x="7022909" y="5422311"/>
                  <a:pt x="6748865" y="5379753"/>
                  <a:pt x="6376726" y="5416094"/>
                </a:cubicBezTo>
                <a:cubicBezTo>
                  <a:pt x="6004587" y="5452435"/>
                  <a:pt x="5991442" y="5438860"/>
                  <a:pt x="5880914" y="5416094"/>
                </a:cubicBezTo>
                <a:cubicBezTo>
                  <a:pt x="5770386" y="5393328"/>
                  <a:pt x="5294303" y="5440618"/>
                  <a:pt x="5123797" y="5416094"/>
                </a:cubicBezTo>
                <a:cubicBezTo>
                  <a:pt x="4953291" y="5391570"/>
                  <a:pt x="4828705" y="5430421"/>
                  <a:pt x="4715088" y="5416094"/>
                </a:cubicBezTo>
                <a:cubicBezTo>
                  <a:pt x="4601471" y="5401767"/>
                  <a:pt x="4227806" y="5381491"/>
                  <a:pt x="3957970" y="5416094"/>
                </a:cubicBezTo>
                <a:cubicBezTo>
                  <a:pt x="3688134" y="5450697"/>
                  <a:pt x="3670638" y="5425309"/>
                  <a:pt x="3462159" y="5416094"/>
                </a:cubicBezTo>
                <a:cubicBezTo>
                  <a:pt x="3253680" y="5406879"/>
                  <a:pt x="3167443" y="5432031"/>
                  <a:pt x="3053449" y="5416094"/>
                </a:cubicBezTo>
                <a:cubicBezTo>
                  <a:pt x="2939455" y="5400158"/>
                  <a:pt x="2701485" y="5433995"/>
                  <a:pt x="2557638" y="5416094"/>
                </a:cubicBezTo>
                <a:cubicBezTo>
                  <a:pt x="2413791" y="5398193"/>
                  <a:pt x="2168647" y="5424510"/>
                  <a:pt x="1800521" y="5416094"/>
                </a:cubicBezTo>
                <a:cubicBezTo>
                  <a:pt x="1432395" y="5407678"/>
                  <a:pt x="1261364" y="5454497"/>
                  <a:pt x="902700" y="5416094"/>
                </a:cubicBezTo>
                <a:cubicBezTo>
                  <a:pt x="519468" y="5419760"/>
                  <a:pt x="63003" y="5077223"/>
                  <a:pt x="0" y="4513394"/>
                </a:cubicBezTo>
                <a:cubicBezTo>
                  <a:pt x="-20265" y="4243495"/>
                  <a:pt x="27650" y="4053844"/>
                  <a:pt x="0" y="3911612"/>
                </a:cubicBezTo>
                <a:cubicBezTo>
                  <a:pt x="-27650" y="3769380"/>
                  <a:pt x="24988" y="3469350"/>
                  <a:pt x="0" y="3309829"/>
                </a:cubicBezTo>
                <a:cubicBezTo>
                  <a:pt x="-24988" y="3150308"/>
                  <a:pt x="-16973" y="2933511"/>
                  <a:pt x="0" y="2780261"/>
                </a:cubicBezTo>
                <a:cubicBezTo>
                  <a:pt x="16973" y="2627011"/>
                  <a:pt x="-11552" y="2315258"/>
                  <a:pt x="0" y="2106265"/>
                </a:cubicBezTo>
                <a:cubicBezTo>
                  <a:pt x="11552" y="1897272"/>
                  <a:pt x="-9167" y="1726905"/>
                  <a:pt x="0" y="1504482"/>
                </a:cubicBezTo>
                <a:cubicBezTo>
                  <a:pt x="9167" y="1282059"/>
                  <a:pt x="10972" y="1160784"/>
                  <a:pt x="0" y="902700"/>
                </a:cubicBezTo>
                <a:close/>
              </a:path>
            </a:pathLst>
          </a:custGeom>
          <a:gradFill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</a:gradFill>
          <a:ln w="60325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ound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3F51CB0-E1C1-4F3A-88BB-AB00C9F4F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pPr algn="ctr"/>
            <a:r>
              <a:rPr lang="en-CA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rPr>
              <a:t>Underwater ROV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7DAB4A-8CD5-4839-A9E5-B6F1F95E6D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99432"/>
            <a:ext cx="9144000" cy="1225296"/>
          </a:xfrm>
        </p:spPr>
        <p:txBody>
          <a:bodyPr>
            <a:normAutofit/>
          </a:bodyPr>
          <a:lstStyle/>
          <a:p>
            <a:pPr algn="ctr"/>
            <a:r>
              <a:rPr lang="en-CA" sz="3200" dirty="0">
                <a:solidFill>
                  <a:schemeClr val="bg1"/>
                </a:solidFill>
                <a:latin typeface="Cambria" panose="02040503050406030204" pitchFamily="18" charset="0"/>
                <a:ea typeface="Cambria" panose="02040503050406030204" pitchFamily="18" charset="0"/>
              </a:rPr>
              <a:t>System Level Block Diagrams</a:t>
            </a:r>
          </a:p>
        </p:txBody>
      </p:sp>
      <p:sp>
        <p:nvSpPr>
          <p:cNvPr id="40" name="Rectangle 6">
            <a:extLst>
              <a:ext uri="{FF2B5EF4-FFF2-40B4-BE49-F238E27FC236}">
                <a16:creationId xmlns:a16="http://schemas.microsoft.com/office/drawing/2014/main" id="{04D8AD8F-EF7F-481F-B99A-B85138970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0571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Rectangle 203">
            <a:extLst>
              <a:ext uri="{FF2B5EF4-FFF2-40B4-BE49-F238E27FC236}">
                <a16:creationId xmlns:a16="http://schemas.microsoft.com/office/drawing/2014/main" id="{1E401D29-FB0C-4B01-8DDD-B51449A42E0C}"/>
              </a:ext>
            </a:extLst>
          </p:cNvPr>
          <p:cNvSpPr/>
          <p:nvPr/>
        </p:nvSpPr>
        <p:spPr>
          <a:xfrm>
            <a:off x="533399" y="217285"/>
            <a:ext cx="7910312" cy="2251030"/>
          </a:xfrm>
          <a:prstGeom prst="rect">
            <a:avLst/>
          </a:prstGeom>
          <a:solidFill>
            <a:srgbClr val="CEE1FA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2" name="Rectangle 201">
            <a:extLst>
              <a:ext uri="{FF2B5EF4-FFF2-40B4-BE49-F238E27FC236}">
                <a16:creationId xmlns:a16="http://schemas.microsoft.com/office/drawing/2014/main" id="{3D765837-0D54-49CB-83C4-E778D5E12531}"/>
              </a:ext>
            </a:extLst>
          </p:cNvPr>
          <p:cNvSpPr/>
          <p:nvPr/>
        </p:nvSpPr>
        <p:spPr>
          <a:xfrm>
            <a:off x="533399" y="2830916"/>
            <a:ext cx="8745533" cy="2073105"/>
          </a:xfrm>
          <a:prstGeom prst="rect">
            <a:avLst/>
          </a:prstGeom>
          <a:solidFill>
            <a:srgbClr val="CEE1FA">
              <a:alpha val="50196"/>
            </a:srgb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FA0A3C3-9593-46AA-891C-11CBF27ABFB0}"/>
              </a:ext>
            </a:extLst>
          </p:cNvPr>
          <p:cNvSpPr/>
          <p:nvPr/>
        </p:nvSpPr>
        <p:spPr>
          <a:xfrm>
            <a:off x="3875961" y="2982310"/>
            <a:ext cx="4367048" cy="446690"/>
          </a:xfrm>
          <a:prstGeom prst="roundRect">
            <a:avLst/>
          </a:prstGeom>
          <a:solidFill>
            <a:srgbClr val="EB111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  <a:ea typeface="Cambria" panose="02040503050406030204" pitchFamily="18" charset="0"/>
                <a:cs typeface="Arial" panose="020B0604020202020204" pitchFamily="34" charset="0"/>
              </a:rPr>
              <a:t>REDIS SERVER 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6F3C833-8B54-4702-BFFE-BC8E5CAAEEE2}"/>
              </a:ext>
            </a:extLst>
          </p:cNvPr>
          <p:cNvGrpSpPr/>
          <p:nvPr/>
        </p:nvGrpSpPr>
        <p:grpSpPr>
          <a:xfrm>
            <a:off x="628936" y="3894101"/>
            <a:ext cx="8491472" cy="809296"/>
            <a:chOff x="1558159" y="4729656"/>
            <a:chExt cx="7638409" cy="809296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94DECA05-9884-422B-9D4C-1B4D94D2718E}"/>
                </a:ext>
              </a:extLst>
            </p:cNvPr>
            <p:cNvSpPr/>
            <p:nvPr/>
          </p:nvSpPr>
          <p:spPr>
            <a:xfrm>
              <a:off x="1558159" y="4729656"/>
              <a:ext cx="1135118" cy="809296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Narrow" panose="020B0606020202030204" pitchFamily="34" charset="0"/>
                </a:rPr>
                <a:t>MOTION CONTROLLER</a:t>
              </a:r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36039EBA-0510-4C17-B61C-7550E6253EDF}"/>
                </a:ext>
              </a:extLst>
            </p:cNvPr>
            <p:cNvSpPr/>
            <p:nvPr/>
          </p:nvSpPr>
          <p:spPr>
            <a:xfrm>
              <a:off x="2832539" y="4729656"/>
              <a:ext cx="1135118" cy="809296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Narrow" panose="020B0606020202030204" pitchFamily="34" charset="0"/>
                </a:rPr>
                <a:t>APP MANAGER</a:t>
              </a: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28AE76AA-289C-407C-B37A-25876F6450AC}"/>
                </a:ext>
              </a:extLst>
            </p:cNvPr>
            <p:cNvSpPr/>
            <p:nvPr/>
          </p:nvSpPr>
          <p:spPr>
            <a:xfrm>
              <a:off x="4120059" y="4729656"/>
              <a:ext cx="1135118" cy="809296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Narrow" panose="020B0606020202030204" pitchFamily="34" charset="0"/>
                </a:rPr>
                <a:t>CONFIG CONTROLLER</a:t>
              </a: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2C93D376-DF1B-40BB-A837-5B775539B3B1}"/>
                </a:ext>
              </a:extLst>
            </p:cNvPr>
            <p:cNvSpPr/>
            <p:nvPr/>
          </p:nvSpPr>
          <p:spPr>
            <a:xfrm>
              <a:off x="5433856" y="4729656"/>
              <a:ext cx="1135118" cy="809296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Narrow" panose="020B0606020202030204" pitchFamily="34" charset="0"/>
                </a:rPr>
                <a:t>IO CONTROLLER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37ABAB2B-F512-4E5D-BBC5-3EEB4983E464}"/>
                </a:ext>
              </a:extLst>
            </p:cNvPr>
            <p:cNvSpPr/>
            <p:nvPr/>
          </p:nvSpPr>
          <p:spPr>
            <a:xfrm>
              <a:off x="6747653" y="4729656"/>
              <a:ext cx="1135118" cy="809296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Narrow" panose="020B0606020202030204" pitchFamily="34" charset="0"/>
                </a:rPr>
                <a:t>CAMERA CONTROLLER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F1D02FCD-E991-46B4-AA68-ED909282B24E}"/>
                </a:ext>
              </a:extLst>
            </p:cNvPr>
            <p:cNvSpPr/>
            <p:nvPr/>
          </p:nvSpPr>
          <p:spPr>
            <a:xfrm>
              <a:off x="8061450" y="4729656"/>
              <a:ext cx="1135118" cy="809296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Narrow" panose="020B0606020202030204" pitchFamily="34" charset="0"/>
                </a:rPr>
                <a:t>MCU MANAGER</a:t>
              </a:r>
            </a:p>
          </p:txBody>
        </p:sp>
      </p:grp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5966B005-44A0-44F4-950C-4BACF92CC3AE}"/>
              </a:ext>
            </a:extLst>
          </p:cNvPr>
          <p:cNvCxnSpPr>
            <a:cxnSpLocks/>
            <a:stCxn id="4" idx="2"/>
            <a:endCxn id="5" idx="0"/>
          </p:cNvCxnSpPr>
          <p:nvPr/>
        </p:nvCxnSpPr>
        <p:spPr>
          <a:xfrm rot="5400000">
            <a:off x="3427133" y="1261748"/>
            <a:ext cx="465101" cy="4799604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BAAFBFE3-30B6-4C9C-A7CE-05D710DE7278}"/>
              </a:ext>
            </a:extLst>
          </p:cNvPr>
          <p:cNvCxnSpPr>
            <a:cxnSpLocks/>
            <a:stCxn id="4" idx="2"/>
            <a:endCxn id="6" idx="0"/>
          </p:cNvCxnSpPr>
          <p:nvPr/>
        </p:nvCxnSpPr>
        <p:spPr>
          <a:xfrm rot="5400000">
            <a:off x="4135485" y="1970100"/>
            <a:ext cx="465101" cy="3382900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2C24A6D1-5D98-4186-951E-5448E98E65DF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 rot="5400000">
            <a:off x="4851141" y="2685756"/>
            <a:ext cx="465101" cy="1951589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4" name="Connector: Elbow 23">
            <a:extLst>
              <a:ext uri="{FF2B5EF4-FFF2-40B4-BE49-F238E27FC236}">
                <a16:creationId xmlns:a16="http://schemas.microsoft.com/office/drawing/2014/main" id="{9D835FD7-1C88-4B2E-B936-9C51CE5E8160}"/>
              </a:ext>
            </a:extLst>
          </p:cNvPr>
          <p:cNvCxnSpPr>
            <a:cxnSpLocks/>
            <a:stCxn id="4" idx="2"/>
            <a:endCxn id="8" idx="0"/>
          </p:cNvCxnSpPr>
          <p:nvPr/>
        </p:nvCxnSpPr>
        <p:spPr>
          <a:xfrm rot="5400000">
            <a:off x="5581402" y="3416017"/>
            <a:ext cx="465101" cy="491066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7" name="Connector: Elbow 26">
            <a:extLst>
              <a:ext uri="{FF2B5EF4-FFF2-40B4-BE49-F238E27FC236}">
                <a16:creationId xmlns:a16="http://schemas.microsoft.com/office/drawing/2014/main" id="{72DE2E1B-5F9C-40AF-863B-72E6883CD4D3}"/>
              </a:ext>
            </a:extLst>
          </p:cNvPr>
          <p:cNvCxnSpPr>
            <a:cxnSpLocks/>
            <a:stCxn id="4" idx="2"/>
            <a:endCxn id="9" idx="0"/>
          </p:cNvCxnSpPr>
          <p:nvPr/>
        </p:nvCxnSpPr>
        <p:spPr>
          <a:xfrm rot="16200000" flipH="1">
            <a:off x="6311663" y="3176822"/>
            <a:ext cx="465101" cy="969456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36" name="Connector: Elbow 35">
            <a:extLst>
              <a:ext uri="{FF2B5EF4-FFF2-40B4-BE49-F238E27FC236}">
                <a16:creationId xmlns:a16="http://schemas.microsoft.com/office/drawing/2014/main" id="{03EF616D-C6B4-4E49-B7B0-C7CCF6CAD50C}"/>
              </a:ext>
            </a:extLst>
          </p:cNvPr>
          <p:cNvCxnSpPr>
            <a:cxnSpLocks/>
            <a:stCxn id="4" idx="3"/>
            <a:endCxn id="11" idx="0"/>
          </p:cNvCxnSpPr>
          <p:nvPr/>
        </p:nvCxnSpPr>
        <p:spPr>
          <a:xfrm>
            <a:off x="8243009" y="3205655"/>
            <a:ext cx="246455" cy="688446"/>
          </a:xfrm>
          <a:prstGeom prst="bentConnector2">
            <a:avLst/>
          </a:prstGeom>
          <a:ln w="19050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0" name="Rectangle: Rounded Corners 39">
            <a:extLst>
              <a:ext uri="{FF2B5EF4-FFF2-40B4-BE49-F238E27FC236}">
                <a16:creationId xmlns:a16="http://schemas.microsoft.com/office/drawing/2014/main" id="{1794E335-EC83-4AE4-A5E8-32FE736B03BE}"/>
              </a:ext>
            </a:extLst>
          </p:cNvPr>
          <p:cNvSpPr/>
          <p:nvPr/>
        </p:nvSpPr>
        <p:spPr>
          <a:xfrm>
            <a:off x="3875961" y="1827916"/>
            <a:ext cx="4367048" cy="438745"/>
          </a:xfrm>
          <a:prstGeom prst="roundRect">
            <a:avLst/>
          </a:prstGeom>
          <a:solidFill>
            <a:srgbClr val="EB1111"/>
          </a:solidFill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  <a:ea typeface="Cambria" panose="02040503050406030204" pitchFamily="18" charset="0"/>
              </a:rPr>
              <a:t>REDIS SERVER </a:t>
            </a:r>
          </a:p>
        </p:txBody>
      </p: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7F78472D-1E65-4B0F-AE6C-61AAD3B2CCB9}"/>
              </a:ext>
            </a:extLst>
          </p:cNvPr>
          <p:cNvCxnSpPr>
            <a:cxnSpLocks/>
            <a:stCxn id="11" idx="3"/>
            <a:endCxn id="44" idx="0"/>
          </p:cNvCxnSpPr>
          <p:nvPr/>
        </p:nvCxnSpPr>
        <p:spPr>
          <a:xfrm>
            <a:off x="9120408" y="4298749"/>
            <a:ext cx="1616964" cy="407277"/>
          </a:xfrm>
          <a:prstGeom prst="bentConnector2">
            <a:avLst/>
          </a:prstGeom>
          <a:ln w="19050" cap="flat" cmpd="sng" algn="ctr">
            <a:solidFill>
              <a:schemeClr val="accent6"/>
            </a:solidFill>
            <a:prstDash val="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60984E80-45F1-4B40-8618-1746ED057E57}"/>
              </a:ext>
            </a:extLst>
          </p:cNvPr>
          <p:cNvSpPr/>
          <p:nvPr/>
        </p:nvSpPr>
        <p:spPr>
          <a:xfrm>
            <a:off x="9891611" y="4706026"/>
            <a:ext cx="1691522" cy="8092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ATMEGA 2560 MCU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B69DB8F-32BF-463A-90EE-599A5766CEEF}"/>
              </a:ext>
            </a:extLst>
          </p:cNvPr>
          <p:cNvSpPr txBox="1"/>
          <p:nvPr/>
        </p:nvSpPr>
        <p:spPr>
          <a:xfrm>
            <a:off x="9580910" y="3950767"/>
            <a:ext cx="6959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Arial Narrow" panose="020B0606020202030204" pitchFamily="34" charset="0"/>
              </a:rPr>
              <a:t>UART</a:t>
            </a:r>
          </a:p>
        </p:txBody>
      </p:sp>
      <p:cxnSp>
        <p:nvCxnSpPr>
          <p:cNvPr id="88" name="Straight Arrow Connector 87">
            <a:extLst>
              <a:ext uri="{FF2B5EF4-FFF2-40B4-BE49-F238E27FC236}">
                <a16:creationId xmlns:a16="http://schemas.microsoft.com/office/drawing/2014/main" id="{0B83D990-76C8-4735-B37F-C97859B5D551}"/>
              </a:ext>
            </a:extLst>
          </p:cNvPr>
          <p:cNvCxnSpPr>
            <a:cxnSpLocks/>
            <a:stCxn id="40" idx="2"/>
            <a:endCxn id="4" idx="0"/>
          </p:cNvCxnSpPr>
          <p:nvPr/>
        </p:nvCxnSpPr>
        <p:spPr>
          <a:xfrm>
            <a:off x="6059485" y="2266661"/>
            <a:ext cx="0" cy="715649"/>
          </a:xfrm>
          <a:prstGeom prst="straightConnector1">
            <a:avLst/>
          </a:prstGeom>
          <a:ln w="38100">
            <a:prstDash val="sysDash"/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90" name="TextBox 89">
            <a:extLst>
              <a:ext uri="{FF2B5EF4-FFF2-40B4-BE49-F238E27FC236}">
                <a16:creationId xmlns:a16="http://schemas.microsoft.com/office/drawing/2014/main" id="{9B3A9631-A081-42BC-9F0C-02BA328F2EA3}"/>
              </a:ext>
            </a:extLst>
          </p:cNvPr>
          <p:cNvSpPr txBox="1"/>
          <p:nvPr/>
        </p:nvSpPr>
        <p:spPr>
          <a:xfrm>
            <a:off x="6059485" y="2450173"/>
            <a:ext cx="13376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>
                <a:latin typeface="Arial Narrow" panose="020B0606020202030204" pitchFamily="34" charset="0"/>
              </a:rPr>
              <a:t>CAT5e </a:t>
            </a:r>
            <a:r>
              <a:rPr lang="en-CA" dirty="0">
                <a:latin typeface="Arial Narrow" panose="020B0606020202030204" pitchFamily="34" charset="0"/>
              </a:rPr>
              <a:t>Tether</a:t>
            </a:r>
          </a:p>
        </p:txBody>
      </p:sp>
      <p:sp>
        <p:nvSpPr>
          <p:cNvPr id="91" name="Rectangle: Rounded Corners 90">
            <a:extLst>
              <a:ext uri="{FF2B5EF4-FFF2-40B4-BE49-F238E27FC236}">
                <a16:creationId xmlns:a16="http://schemas.microsoft.com/office/drawing/2014/main" id="{600FFC4C-448E-408B-8218-03BEC9FA6397}"/>
              </a:ext>
            </a:extLst>
          </p:cNvPr>
          <p:cNvSpPr/>
          <p:nvPr/>
        </p:nvSpPr>
        <p:spPr>
          <a:xfrm>
            <a:off x="592956" y="5713317"/>
            <a:ext cx="1297869" cy="809296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MPU-9150 IMU</a:t>
            </a:r>
          </a:p>
        </p:txBody>
      </p:sp>
      <p:cxnSp>
        <p:nvCxnSpPr>
          <p:cNvPr id="130" name="Connector: Elbow 129">
            <a:extLst>
              <a:ext uri="{FF2B5EF4-FFF2-40B4-BE49-F238E27FC236}">
                <a16:creationId xmlns:a16="http://schemas.microsoft.com/office/drawing/2014/main" id="{55907B1E-1870-4E65-B44D-05180BE19592}"/>
              </a:ext>
            </a:extLst>
          </p:cNvPr>
          <p:cNvCxnSpPr>
            <a:cxnSpLocks/>
            <a:stCxn id="5" idx="2"/>
            <a:endCxn id="91" idx="0"/>
          </p:cNvCxnSpPr>
          <p:nvPr/>
        </p:nvCxnSpPr>
        <p:spPr>
          <a:xfrm rot="5400000">
            <a:off x="745926" y="5199362"/>
            <a:ext cx="1009920" cy="17990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6"/>
            </a:solidFill>
            <a:prstDash val="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FD6AC3AD-7BBB-4827-906B-ED7CD3FCC3F9}"/>
              </a:ext>
            </a:extLst>
          </p:cNvPr>
          <p:cNvSpPr txBox="1"/>
          <p:nvPr/>
        </p:nvSpPr>
        <p:spPr>
          <a:xfrm>
            <a:off x="1241890" y="5133857"/>
            <a:ext cx="4796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Arial Narrow" panose="020B0606020202030204" pitchFamily="34" charset="0"/>
              </a:rPr>
              <a:t>I2C</a:t>
            </a:r>
          </a:p>
        </p:txBody>
      </p:sp>
      <p:sp>
        <p:nvSpPr>
          <p:cNvPr id="144" name="Rectangle: Rounded Corners 143">
            <a:extLst>
              <a:ext uri="{FF2B5EF4-FFF2-40B4-BE49-F238E27FC236}">
                <a16:creationId xmlns:a16="http://schemas.microsoft.com/office/drawing/2014/main" id="{7AE3D03A-FF10-42BA-AF74-69C6F1CA59FC}"/>
              </a:ext>
            </a:extLst>
          </p:cNvPr>
          <p:cNvSpPr/>
          <p:nvPr/>
        </p:nvSpPr>
        <p:spPr>
          <a:xfrm>
            <a:off x="8790260" y="5831380"/>
            <a:ext cx="2937273" cy="809296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Physical Devices (Motors, LED, camera servos, analog sensors.)</a:t>
            </a:r>
          </a:p>
        </p:txBody>
      </p:sp>
      <p:cxnSp>
        <p:nvCxnSpPr>
          <p:cNvPr id="145" name="Connector: Elbow 144">
            <a:extLst>
              <a:ext uri="{FF2B5EF4-FFF2-40B4-BE49-F238E27FC236}">
                <a16:creationId xmlns:a16="http://schemas.microsoft.com/office/drawing/2014/main" id="{3D5F5516-FC91-4F0A-8913-A44D4A6BED63}"/>
              </a:ext>
            </a:extLst>
          </p:cNvPr>
          <p:cNvCxnSpPr>
            <a:cxnSpLocks/>
            <a:stCxn id="44" idx="2"/>
            <a:endCxn id="144" idx="0"/>
          </p:cNvCxnSpPr>
          <p:nvPr/>
        </p:nvCxnSpPr>
        <p:spPr>
          <a:xfrm rot="5400000">
            <a:off x="10340106" y="5434114"/>
            <a:ext cx="316058" cy="478475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2" name="Connector: Elbow 151">
            <a:extLst>
              <a:ext uri="{FF2B5EF4-FFF2-40B4-BE49-F238E27FC236}">
                <a16:creationId xmlns:a16="http://schemas.microsoft.com/office/drawing/2014/main" id="{9A151168-55F3-47BA-AFC1-E84977CDA4C9}"/>
              </a:ext>
            </a:extLst>
          </p:cNvPr>
          <p:cNvCxnSpPr>
            <a:cxnSpLocks/>
            <a:stCxn id="40" idx="0"/>
            <a:endCxn id="102" idx="2"/>
          </p:cNvCxnSpPr>
          <p:nvPr/>
        </p:nvCxnSpPr>
        <p:spPr>
          <a:xfrm rot="16200000" flipV="1">
            <a:off x="3430036" y="-801533"/>
            <a:ext cx="459295" cy="4799604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5" name="Connector: Elbow 154">
            <a:extLst>
              <a:ext uri="{FF2B5EF4-FFF2-40B4-BE49-F238E27FC236}">
                <a16:creationId xmlns:a16="http://schemas.microsoft.com/office/drawing/2014/main" id="{ABD8F85C-A932-406A-8428-04F168B87AB0}"/>
              </a:ext>
            </a:extLst>
          </p:cNvPr>
          <p:cNvCxnSpPr>
            <a:cxnSpLocks/>
            <a:stCxn id="40" idx="0"/>
            <a:endCxn id="103" idx="2"/>
          </p:cNvCxnSpPr>
          <p:nvPr/>
        </p:nvCxnSpPr>
        <p:spPr>
          <a:xfrm rot="16200000" flipV="1">
            <a:off x="4145692" y="-85878"/>
            <a:ext cx="459295" cy="3368293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8" name="Connector: Elbow 157">
            <a:extLst>
              <a:ext uri="{FF2B5EF4-FFF2-40B4-BE49-F238E27FC236}">
                <a16:creationId xmlns:a16="http://schemas.microsoft.com/office/drawing/2014/main" id="{DA677BFF-911B-4954-9BF4-1C7D8847D1A9}"/>
              </a:ext>
            </a:extLst>
          </p:cNvPr>
          <p:cNvCxnSpPr>
            <a:cxnSpLocks/>
            <a:stCxn id="40" idx="0"/>
            <a:endCxn id="104" idx="2"/>
          </p:cNvCxnSpPr>
          <p:nvPr/>
        </p:nvCxnSpPr>
        <p:spPr>
          <a:xfrm rot="16200000" flipV="1">
            <a:off x="4875953" y="644384"/>
            <a:ext cx="459295" cy="1907770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grpSp>
        <p:nvGrpSpPr>
          <p:cNvPr id="162" name="Group 161">
            <a:extLst>
              <a:ext uri="{FF2B5EF4-FFF2-40B4-BE49-F238E27FC236}">
                <a16:creationId xmlns:a16="http://schemas.microsoft.com/office/drawing/2014/main" id="{77394F6A-18B2-4508-9D73-035BC2AE9AB1}"/>
              </a:ext>
            </a:extLst>
          </p:cNvPr>
          <p:cNvGrpSpPr/>
          <p:nvPr/>
        </p:nvGrpSpPr>
        <p:grpSpPr>
          <a:xfrm>
            <a:off x="628936" y="559325"/>
            <a:ext cx="5614245" cy="815646"/>
            <a:chOff x="2536706" y="335387"/>
            <a:chExt cx="5614245" cy="815646"/>
          </a:xfrm>
        </p:grpSpPr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105C4CE7-1A82-4AAD-B8A4-77BE0F258C41}"/>
                </a:ext>
              </a:extLst>
            </p:cNvPr>
            <p:cNvGrpSpPr/>
            <p:nvPr/>
          </p:nvGrpSpPr>
          <p:grpSpPr>
            <a:xfrm>
              <a:off x="2536706" y="335387"/>
              <a:ext cx="4153723" cy="809296"/>
              <a:chOff x="2832539" y="4729656"/>
              <a:chExt cx="3736435" cy="809296"/>
            </a:xfrm>
          </p:grpSpPr>
          <p:sp>
            <p:nvSpPr>
              <p:cNvPr id="102" name="Rectangle: Rounded Corners 101">
                <a:extLst>
                  <a:ext uri="{FF2B5EF4-FFF2-40B4-BE49-F238E27FC236}">
                    <a16:creationId xmlns:a16="http://schemas.microsoft.com/office/drawing/2014/main" id="{87DE3DF6-9654-4F0C-A3A7-E7F91F9E840C}"/>
                  </a:ext>
                </a:extLst>
              </p:cNvPr>
              <p:cNvSpPr/>
              <p:nvPr/>
            </p:nvSpPr>
            <p:spPr>
              <a:xfrm>
                <a:off x="2832539" y="4729656"/>
                <a:ext cx="1135118" cy="809296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sz="1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 Narrow" panose="020B0606020202030204" pitchFamily="34" charset="0"/>
                  </a:rPr>
                  <a:t>APP MANAGER</a:t>
                </a:r>
              </a:p>
            </p:txBody>
          </p:sp>
          <p:sp>
            <p:nvSpPr>
              <p:cNvPr id="103" name="Rectangle: Rounded Corners 102">
                <a:extLst>
                  <a:ext uri="{FF2B5EF4-FFF2-40B4-BE49-F238E27FC236}">
                    <a16:creationId xmlns:a16="http://schemas.microsoft.com/office/drawing/2014/main" id="{ACCA60FA-C258-48A9-9091-439D320B1834}"/>
                  </a:ext>
                </a:extLst>
              </p:cNvPr>
              <p:cNvSpPr/>
              <p:nvPr/>
            </p:nvSpPr>
            <p:spPr>
              <a:xfrm>
                <a:off x="4120059" y="4729656"/>
                <a:ext cx="1135118" cy="809296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sz="1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 Narrow" panose="020B0606020202030204" pitchFamily="34" charset="0"/>
                  </a:rPr>
                  <a:t>CONFIG CONTROLLER</a:t>
                </a:r>
              </a:p>
            </p:txBody>
          </p:sp>
          <p:sp>
            <p:nvSpPr>
              <p:cNvPr id="104" name="Rectangle: Rounded Corners 103">
                <a:extLst>
                  <a:ext uri="{FF2B5EF4-FFF2-40B4-BE49-F238E27FC236}">
                    <a16:creationId xmlns:a16="http://schemas.microsoft.com/office/drawing/2014/main" id="{F01EF4D4-5550-4B6C-AE8C-4EEC0D192699}"/>
                  </a:ext>
                </a:extLst>
              </p:cNvPr>
              <p:cNvSpPr/>
              <p:nvPr/>
            </p:nvSpPr>
            <p:spPr>
              <a:xfrm>
                <a:off x="5433856" y="4729656"/>
                <a:ext cx="1135118" cy="809296"/>
              </a:xfrm>
              <a:prstGeom prst="roundRect">
                <a:avLst/>
              </a:prstGeom>
            </p:spPr>
            <p:style>
              <a:lnRef idx="2">
                <a:schemeClr val="accent3">
                  <a:shade val="50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CA" sz="1400" dirty="0">
                    <a:solidFill>
                      <a:schemeClr val="bg1"/>
                    </a:solidFill>
                    <a:effectLst>
                      <a:outerShdw blurRad="38100" dist="38100" dir="2700000" algn="tl">
                        <a:srgbClr val="000000">
                          <a:alpha val="43137"/>
                        </a:srgbClr>
                      </a:outerShdw>
                    </a:effectLst>
                    <a:latin typeface="Arial Narrow" panose="020B0606020202030204" pitchFamily="34" charset="0"/>
                  </a:rPr>
                  <a:t>IO CONTROLLER</a:t>
                </a:r>
              </a:p>
            </p:txBody>
          </p:sp>
        </p:grpSp>
        <p:sp>
          <p:nvSpPr>
            <p:cNvPr id="161" name="Rectangle: Rounded Corners 160">
              <a:extLst>
                <a:ext uri="{FF2B5EF4-FFF2-40B4-BE49-F238E27FC236}">
                  <a16:creationId xmlns:a16="http://schemas.microsoft.com/office/drawing/2014/main" id="{242826A8-726A-461B-BB51-2C6C2427A1DB}"/>
                </a:ext>
              </a:extLst>
            </p:cNvPr>
            <p:cNvSpPr/>
            <p:nvPr/>
          </p:nvSpPr>
          <p:spPr>
            <a:xfrm>
              <a:off x="6889062" y="341737"/>
              <a:ext cx="1261889" cy="809296"/>
            </a:xfrm>
            <a:prstGeom prst="round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CA" sz="1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rial Narrow" panose="020B0606020202030204" pitchFamily="34" charset="0"/>
                </a:rPr>
                <a:t>GUI</a:t>
              </a:r>
            </a:p>
          </p:txBody>
        </p:sp>
      </p:grpSp>
      <p:cxnSp>
        <p:nvCxnSpPr>
          <p:cNvPr id="163" name="Connector: Elbow 162">
            <a:extLst>
              <a:ext uri="{FF2B5EF4-FFF2-40B4-BE49-F238E27FC236}">
                <a16:creationId xmlns:a16="http://schemas.microsoft.com/office/drawing/2014/main" id="{E5814389-D77D-418B-B4B1-30DDA41F12B1}"/>
              </a:ext>
            </a:extLst>
          </p:cNvPr>
          <p:cNvCxnSpPr>
            <a:cxnSpLocks/>
            <a:stCxn id="40" idx="0"/>
            <a:endCxn id="161" idx="2"/>
          </p:cNvCxnSpPr>
          <p:nvPr/>
        </p:nvCxnSpPr>
        <p:spPr>
          <a:xfrm rot="16200000" flipV="1">
            <a:off x="5609389" y="1377820"/>
            <a:ext cx="452945" cy="447248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6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66" name="Rectangle 165">
            <a:extLst>
              <a:ext uri="{FF2B5EF4-FFF2-40B4-BE49-F238E27FC236}">
                <a16:creationId xmlns:a16="http://schemas.microsoft.com/office/drawing/2014/main" id="{C1155732-A821-4F5A-A51E-2D937D2216FC}"/>
              </a:ext>
            </a:extLst>
          </p:cNvPr>
          <p:cNvSpPr/>
          <p:nvPr/>
        </p:nvSpPr>
        <p:spPr>
          <a:xfrm>
            <a:off x="9593863" y="1337582"/>
            <a:ext cx="2287015" cy="131118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sz="2000" dirty="0">
                <a:latin typeface="Arial Narrow" panose="020B0606020202030204" pitchFamily="34" charset="0"/>
              </a:rPr>
              <a:t>7” TOUCHSCREEN</a:t>
            </a:r>
          </a:p>
        </p:txBody>
      </p:sp>
      <p:cxnSp>
        <p:nvCxnSpPr>
          <p:cNvPr id="167" name="Connector: Elbow 166">
            <a:extLst>
              <a:ext uri="{FF2B5EF4-FFF2-40B4-BE49-F238E27FC236}">
                <a16:creationId xmlns:a16="http://schemas.microsoft.com/office/drawing/2014/main" id="{B050BC35-C08D-4B33-AB99-E2AE6FA26936}"/>
              </a:ext>
            </a:extLst>
          </p:cNvPr>
          <p:cNvCxnSpPr>
            <a:cxnSpLocks/>
            <a:stCxn id="161" idx="3"/>
            <a:endCxn id="166" idx="1"/>
          </p:cNvCxnSpPr>
          <p:nvPr/>
        </p:nvCxnSpPr>
        <p:spPr>
          <a:xfrm>
            <a:off x="6243181" y="970323"/>
            <a:ext cx="3350682" cy="1022851"/>
          </a:xfrm>
          <a:prstGeom prst="bentConnector3">
            <a:avLst>
              <a:gd name="adj1" fmla="val 73752"/>
            </a:avLst>
          </a:prstGeom>
          <a:ln w="19050" cap="flat" cmpd="sng" algn="ctr">
            <a:solidFill>
              <a:schemeClr val="accent6"/>
            </a:solidFill>
            <a:prstDash val="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71" name="TextBox 170">
            <a:extLst>
              <a:ext uri="{FF2B5EF4-FFF2-40B4-BE49-F238E27FC236}">
                <a16:creationId xmlns:a16="http://schemas.microsoft.com/office/drawing/2014/main" id="{42A0BCCA-5FBA-47E3-A150-D507F5646CCC}"/>
              </a:ext>
            </a:extLst>
          </p:cNvPr>
          <p:cNvSpPr txBox="1"/>
          <p:nvPr/>
        </p:nvSpPr>
        <p:spPr>
          <a:xfrm>
            <a:off x="8797206" y="1633302"/>
            <a:ext cx="6671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Arial Narrow" panose="020B0606020202030204" pitchFamily="34" charset="0"/>
              </a:rPr>
              <a:t>HDMI</a:t>
            </a:r>
          </a:p>
        </p:txBody>
      </p:sp>
      <p:sp>
        <p:nvSpPr>
          <p:cNvPr id="176" name="Rectangle: Rounded Corners 175">
            <a:extLst>
              <a:ext uri="{FF2B5EF4-FFF2-40B4-BE49-F238E27FC236}">
                <a16:creationId xmlns:a16="http://schemas.microsoft.com/office/drawing/2014/main" id="{DA7D68C9-EF99-42AB-B659-E869AB2CED15}"/>
              </a:ext>
            </a:extLst>
          </p:cNvPr>
          <p:cNvSpPr/>
          <p:nvPr/>
        </p:nvSpPr>
        <p:spPr>
          <a:xfrm>
            <a:off x="2921763" y="5933649"/>
            <a:ext cx="1460761" cy="472412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sz="1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Fisheye Camera</a:t>
            </a:r>
          </a:p>
        </p:txBody>
      </p:sp>
      <p:cxnSp>
        <p:nvCxnSpPr>
          <p:cNvPr id="177" name="Connector: Elbow 176">
            <a:extLst>
              <a:ext uri="{FF2B5EF4-FFF2-40B4-BE49-F238E27FC236}">
                <a16:creationId xmlns:a16="http://schemas.microsoft.com/office/drawing/2014/main" id="{8B0E9CBE-A141-4A4C-889A-B67F6416DCFD}"/>
              </a:ext>
            </a:extLst>
          </p:cNvPr>
          <p:cNvCxnSpPr>
            <a:cxnSpLocks/>
            <a:stCxn id="9" idx="2"/>
            <a:endCxn id="176" idx="0"/>
          </p:cNvCxnSpPr>
          <p:nvPr/>
        </p:nvCxnSpPr>
        <p:spPr>
          <a:xfrm rot="5400000">
            <a:off x="4725417" y="3630125"/>
            <a:ext cx="1230252" cy="3376797"/>
          </a:xfrm>
          <a:prstGeom prst="bentConnector3">
            <a:avLst>
              <a:gd name="adj1" fmla="val 50000"/>
            </a:avLst>
          </a:prstGeom>
          <a:ln w="19050" cap="flat" cmpd="sng" algn="ctr">
            <a:solidFill>
              <a:schemeClr val="accent2">
                <a:lumMod val="75000"/>
              </a:schemeClr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01" name="TextBox 200">
            <a:extLst>
              <a:ext uri="{FF2B5EF4-FFF2-40B4-BE49-F238E27FC236}">
                <a16:creationId xmlns:a16="http://schemas.microsoft.com/office/drawing/2014/main" id="{3F8C412B-BA33-4C08-B80C-2F3CB2D5EE16}"/>
              </a:ext>
            </a:extLst>
          </p:cNvPr>
          <p:cNvSpPr txBox="1"/>
          <p:nvPr/>
        </p:nvSpPr>
        <p:spPr>
          <a:xfrm>
            <a:off x="5083691" y="4983832"/>
            <a:ext cx="5004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latin typeface="Arial Narrow" panose="020B0606020202030204" pitchFamily="34" charset="0"/>
              </a:rPr>
              <a:t>CSI</a:t>
            </a:r>
          </a:p>
        </p:txBody>
      </p:sp>
      <p:sp>
        <p:nvSpPr>
          <p:cNvPr id="203" name="TextBox 202">
            <a:extLst>
              <a:ext uri="{FF2B5EF4-FFF2-40B4-BE49-F238E27FC236}">
                <a16:creationId xmlns:a16="http://schemas.microsoft.com/office/drawing/2014/main" id="{BA8E4E8F-5C0C-42B6-831E-EC6B8FA4A893}"/>
              </a:ext>
            </a:extLst>
          </p:cNvPr>
          <p:cNvSpPr txBox="1"/>
          <p:nvPr/>
        </p:nvSpPr>
        <p:spPr>
          <a:xfrm>
            <a:off x="488450" y="2813057"/>
            <a:ext cx="22942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>
                <a:latin typeface="Arial Narrow" panose="020B0606020202030204" pitchFamily="34" charset="0"/>
              </a:rPr>
              <a:t>Main Processor Card (MPC)</a:t>
            </a:r>
          </a:p>
        </p:txBody>
      </p:sp>
      <p:sp>
        <p:nvSpPr>
          <p:cNvPr id="206" name="TextBox 205">
            <a:extLst>
              <a:ext uri="{FF2B5EF4-FFF2-40B4-BE49-F238E27FC236}">
                <a16:creationId xmlns:a16="http://schemas.microsoft.com/office/drawing/2014/main" id="{49EFC444-7B8B-4EE3-B266-E332A3E4004E}"/>
              </a:ext>
            </a:extLst>
          </p:cNvPr>
          <p:cNvSpPr txBox="1"/>
          <p:nvPr/>
        </p:nvSpPr>
        <p:spPr>
          <a:xfrm>
            <a:off x="488450" y="2124278"/>
            <a:ext cx="25394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1600" dirty="0">
                <a:latin typeface="Arial Narrow" panose="020B0606020202030204" pitchFamily="34" charset="0"/>
              </a:rPr>
              <a:t>Auxiliary Processor Card (APC)</a:t>
            </a:r>
          </a:p>
        </p:txBody>
      </p:sp>
      <p:cxnSp>
        <p:nvCxnSpPr>
          <p:cNvPr id="212" name="Connector: Elbow 211">
            <a:extLst>
              <a:ext uri="{FF2B5EF4-FFF2-40B4-BE49-F238E27FC236}">
                <a16:creationId xmlns:a16="http://schemas.microsoft.com/office/drawing/2014/main" id="{A5391C7C-54AC-475C-A6FA-65F0DE6D4013}"/>
              </a:ext>
            </a:extLst>
          </p:cNvPr>
          <p:cNvCxnSpPr>
            <a:cxnSpLocks/>
            <a:stCxn id="104" idx="0"/>
            <a:endCxn id="217" idx="0"/>
          </p:cNvCxnSpPr>
          <p:nvPr/>
        </p:nvCxnSpPr>
        <p:spPr>
          <a:xfrm rot="5400000" flipH="1" flipV="1">
            <a:off x="7363221" y="-2814825"/>
            <a:ext cx="162644" cy="6585657"/>
          </a:xfrm>
          <a:prstGeom prst="bentConnector3">
            <a:avLst>
              <a:gd name="adj1" fmla="val 276991"/>
            </a:avLst>
          </a:prstGeom>
          <a:ln w="19050" cap="flat" cmpd="sng" algn="ctr">
            <a:solidFill>
              <a:schemeClr val="accent6"/>
            </a:solidFill>
            <a:prstDash val="dash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17" name="Rectangle: Rounded Corners 216">
            <a:extLst>
              <a:ext uri="{FF2B5EF4-FFF2-40B4-BE49-F238E27FC236}">
                <a16:creationId xmlns:a16="http://schemas.microsoft.com/office/drawing/2014/main" id="{978A170D-FD76-45B9-9DC6-5B42D238D91F}"/>
              </a:ext>
            </a:extLst>
          </p:cNvPr>
          <p:cNvSpPr/>
          <p:nvPr/>
        </p:nvSpPr>
        <p:spPr>
          <a:xfrm>
            <a:off x="10254766" y="396681"/>
            <a:ext cx="965211" cy="609685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A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GPS Module</a:t>
            </a:r>
          </a:p>
        </p:txBody>
      </p:sp>
    </p:spTree>
    <p:extLst>
      <p:ext uri="{BB962C8B-B14F-4D97-AF65-F5344CB8AC3E}">
        <p14:creationId xmlns:p14="http://schemas.microsoft.com/office/powerpoint/2010/main" val="3512342271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B2830"/>
      </a:dk2>
      <a:lt2>
        <a:srgbClr val="F1F3F0"/>
      </a:lt2>
      <a:accent1>
        <a:srgbClr val="C429E7"/>
      </a:accent1>
      <a:accent2>
        <a:srgbClr val="6920D6"/>
      </a:accent2>
      <a:accent3>
        <a:srgbClr val="292CE7"/>
      </a:accent3>
      <a:accent4>
        <a:srgbClr val="1769D5"/>
      </a:accent4>
      <a:accent5>
        <a:srgbClr val="26BBD6"/>
      </a:accent5>
      <a:accent6>
        <a:srgbClr val="15C395"/>
      </a:accent6>
      <a:hlink>
        <a:srgbClr val="3E93BB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</TotalTime>
  <Words>72</Words>
  <Application>Microsoft Office PowerPoint</Application>
  <PresentationFormat>Widescreen</PresentationFormat>
  <Paragraphs>27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Arial Narrow</vt:lpstr>
      <vt:lpstr>Cambria</vt:lpstr>
      <vt:lpstr>Modern Love</vt:lpstr>
      <vt:lpstr>The Hand</vt:lpstr>
      <vt:lpstr>SketchyVTI</vt:lpstr>
      <vt:lpstr>Underwater ROV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Underwater ROV</dc:title>
  <dc:creator>Matt</dc:creator>
  <cp:lastModifiedBy>Matthew Duke</cp:lastModifiedBy>
  <cp:revision>14</cp:revision>
  <dcterms:created xsi:type="dcterms:W3CDTF">2021-01-27T01:37:04Z</dcterms:created>
  <dcterms:modified xsi:type="dcterms:W3CDTF">2021-02-07T18:40:11Z</dcterms:modified>
</cp:coreProperties>
</file>

<file path=docProps/thumbnail.jpeg>
</file>